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57" r:id="rId5"/>
    <p:sldId id="258" r:id="rId6"/>
    <p:sldId id="279" r:id="rId7"/>
    <p:sldId id="259" r:id="rId8"/>
    <p:sldId id="263" r:id="rId9"/>
    <p:sldId id="260" r:id="rId10"/>
    <p:sldId id="278" r:id="rId11"/>
    <p:sldId id="264" r:id="rId12"/>
    <p:sldId id="265" r:id="rId13"/>
    <p:sldId id="268" r:id="rId14"/>
    <p:sldId id="269" r:id="rId15"/>
    <p:sldId id="271" r:id="rId16"/>
    <p:sldId id="270" r:id="rId17"/>
    <p:sldId id="262" r:id="rId18"/>
    <p:sldId id="261" r:id="rId19"/>
    <p:sldId id="273" r:id="rId20"/>
    <p:sldId id="274" r:id="rId21"/>
    <p:sldId id="275" r:id="rId22"/>
    <p:sldId id="266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64F5-E706-456B-931D-B5BCB5DAB04C}" type="datetimeFigureOut">
              <a:rPr lang="ru-RU" smtClean="0"/>
              <a:pPr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4B3D-B1E7-4E83-A734-4605E8E07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692696"/>
            <a:ext cx="6984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по теме:</a:t>
            </a:r>
          </a:p>
          <a:p>
            <a:pPr algn="ctr"/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«Деревянная Ложка»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(для детей 4-5 лет)  </a:t>
            </a:r>
          </a:p>
        </p:txBody>
      </p:sp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80928"/>
            <a:ext cx="4032448" cy="2555936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N1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139952" cy="4032448"/>
          </a:xfrm>
          <a:prstGeom prst="flowChartAlternateProcess">
            <a:avLst/>
          </a:prstGeom>
        </p:spPr>
      </p:pic>
      <p:pic>
        <p:nvPicPr>
          <p:cNvPr id="7" name="Рисунок 6" descr="DSCN1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556792"/>
            <a:ext cx="4032448" cy="3888432"/>
          </a:xfrm>
          <a:prstGeom prst="flowChartAlternateProcess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54868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Аппликация «Ложечки»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N1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4104456" cy="3960440"/>
          </a:xfrm>
          <a:prstGeom prst="flowChartAlternateProcess">
            <a:avLst/>
          </a:prstGeom>
        </p:spPr>
      </p:pic>
      <p:pic>
        <p:nvPicPr>
          <p:cNvPr id="6" name="Рисунок 5" descr="DSCN1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52736"/>
            <a:ext cx="4320480" cy="4104456"/>
          </a:xfrm>
          <a:prstGeom prst="flowChartAlternateProcess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764704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90319_122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644008" y="1124744"/>
            <a:ext cx="4193999" cy="3764606"/>
          </a:xfrm>
          <a:prstGeom prst="flowChartAlternateProcess">
            <a:avLst/>
          </a:prstGeom>
        </p:spPr>
      </p:pic>
      <p:pic>
        <p:nvPicPr>
          <p:cNvPr id="7" name="Рисунок 6" descr="DSCN1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52736"/>
            <a:ext cx="4176464" cy="3816424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N1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128459" cy="3240360"/>
          </a:xfrm>
          <a:prstGeom prst="flowChartAlternateProcess">
            <a:avLst/>
          </a:prstGeom>
        </p:spPr>
      </p:pic>
      <p:pic>
        <p:nvPicPr>
          <p:cNvPr id="13" name="Рисунок 12" descr="DSCN1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00808"/>
            <a:ext cx="4176464" cy="3158970"/>
          </a:xfrm>
          <a:prstGeom prst="flowChartAlternateProcess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00" y="764704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Лепка из соленого теста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DSCN1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3501008"/>
            <a:ext cx="4032448" cy="3068960"/>
          </a:xfrm>
          <a:prstGeom prst="flowChartAlternateProcess">
            <a:avLst/>
          </a:prstGeom>
        </p:spPr>
      </p:pic>
      <p:pic>
        <p:nvPicPr>
          <p:cNvPr id="10" name="Рисунок 9" descr="DSCN1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0688"/>
            <a:ext cx="4067944" cy="2870938"/>
          </a:xfrm>
          <a:prstGeom prst="flowChartAlternateProcess">
            <a:avLst/>
          </a:prstGeom>
        </p:spPr>
      </p:pic>
      <p:pic>
        <p:nvPicPr>
          <p:cNvPr id="11" name="Рисунок 10" descr="DSCN1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620688"/>
            <a:ext cx="3960440" cy="2808312"/>
          </a:xfrm>
          <a:prstGeom prst="flowChartAlternateProcess">
            <a:avLst/>
          </a:prstGeom>
        </p:spPr>
      </p:pic>
      <p:pic>
        <p:nvPicPr>
          <p:cNvPr id="13" name="Рисунок 12" descr="DSCN14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573016"/>
            <a:ext cx="4139952" cy="3024336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90329_173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628800"/>
            <a:ext cx="6840760" cy="4032448"/>
          </a:xfrm>
          <a:prstGeom prst="flowChartAlternateProcess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3265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 с детьми были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изготовлены куклы на ложке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190329_173720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83568" y="836712"/>
            <a:ext cx="8027368" cy="4392488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90327_15401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67544" y="1916832"/>
            <a:ext cx="4176464" cy="3240360"/>
          </a:xfrm>
          <a:prstGeom prst="flowChartAlternateProcess">
            <a:avLst/>
          </a:prstGeom>
        </p:spPr>
      </p:pic>
      <p:pic>
        <p:nvPicPr>
          <p:cNvPr id="6" name="Рисунок 5" descr="IMG_20190327_153916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716016" y="1916832"/>
            <a:ext cx="4140968" cy="3240360"/>
          </a:xfrm>
          <a:prstGeom prst="flowChartAlternateProcess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052736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Игра на ложках «Ложкари»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92696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ложки, как музыкального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инструмена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190327_15343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51520" y="2060848"/>
            <a:ext cx="4086408" cy="3029846"/>
          </a:xfrm>
          <a:prstGeom prst="flowChartAlternateProcess">
            <a:avLst/>
          </a:prstGeom>
        </p:spPr>
      </p:pic>
      <p:pic>
        <p:nvPicPr>
          <p:cNvPr id="9" name="Рисунок 8" descr="IMG_20190327_153630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644008" y="1988840"/>
            <a:ext cx="4032448" cy="3223141"/>
          </a:xfrm>
          <a:prstGeom prst="flowChartAlternateProcess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90872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Игра « Пронеси не урони!»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87484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 результате реализации проекта: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Дети познакомились :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с устным народным творчеством (сказками,    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загадками,стихами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, поговорками)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с разными видами народного искусства   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(хохломская роспись, гжель)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техникой игры на ложках;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русскими народными играми;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35131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4868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Заключительный этап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90329_174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96752"/>
            <a:ext cx="6588224" cy="38678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DSCN1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7164288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90306_075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3406510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213285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работе с родителями была создана коллекция ложек 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190330_193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1798">
            <a:off x="5030145" y="1732125"/>
            <a:ext cx="2877192" cy="3846590"/>
          </a:xfrm>
          <a:prstGeom prst="rect">
            <a:avLst/>
          </a:prstGeom>
        </p:spPr>
      </p:pic>
      <p:pic>
        <p:nvPicPr>
          <p:cNvPr id="7" name="Рисунок 6" descr="IMG_20190330_193107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 rot="20993455">
            <a:off x="1219024" y="1575395"/>
            <a:ext cx="3019013" cy="3906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926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Также, для нашей группы были созданы 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98884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Спасибо </a:t>
            </a:r>
          </a:p>
          <a:p>
            <a:r>
              <a:rPr lang="ru-RU" sz="7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за внимание!</a:t>
            </a:r>
            <a:endParaRPr lang="ru-RU" sz="7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о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3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828600" y="4305359"/>
            <a:ext cx="997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познакомиться  с приемами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1A3D6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игры на ложках;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357887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Подбор художественной литературы для чтения.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Подбор ложек, картинок и иллюстраций для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рассматривания с детьми.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Подбор для слушания с детьми народных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музыкальных произведений в исполнении ложкарей.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Подбор методической литературы для знакомства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с русским народным костюмом, с промыслами.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3568" y="573796"/>
            <a:ext cx="759633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Основной (практический):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46592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Чтение художественной литературы: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Кристиан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«История деревянной ложки» в сокращении, сказка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Жихарка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Просморт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презентаций: «Деревянная ложка»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Дидактические игры на классификацию: «Какая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бывает посуда», «Ложки разные бывают» (по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размеру), «Из чего ложечка?» (материал), «Для чего и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почему?» (по назначению)…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90218_100451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51520" y="1700808"/>
            <a:ext cx="4104456" cy="3605910"/>
          </a:xfrm>
          <a:prstGeom prst="flowChartAlternateProcess">
            <a:avLst/>
          </a:prstGeom>
        </p:spPr>
      </p:pic>
      <p:pic>
        <p:nvPicPr>
          <p:cNvPr id="8" name="Рисунок 7" descr="IMG_20190218_101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4248472" cy="3600400"/>
          </a:xfrm>
          <a:prstGeom prst="flowChartAlternateProcess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62068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«Раскрашивание ложек»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90218_101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273214" cy="3528392"/>
          </a:xfrm>
          <a:prstGeom prst="flowChartAlternateProcess">
            <a:avLst/>
          </a:prstGeom>
        </p:spPr>
      </p:pic>
      <p:pic>
        <p:nvPicPr>
          <p:cNvPr id="6" name="Рисунок 5" descr="IMG_20190218_102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268760"/>
            <a:ext cx="4183526" cy="3533902"/>
          </a:xfrm>
          <a:prstGeom prst="flowChartAlternateProcess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IMG_20190328_10391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475656" y="1916832"/>
            <a:ext cx="6192688" cy="3960440"/>
          </a:xfrm>
          <a:prstGeom prst="flowChartAlternateProcess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476672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Коллективная работа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«Солнечные ложечки»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A2R1ZW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190305_1736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3672408" cy="3240360"/>
          </a:xfrm>
          <a:prstGeom prst="flowChartAlternateProcess">
            <a:avLst/>
          </a:prstGeom>
        </p:spPr>
      </p:pic>
      <p:pic>
        <p:nvPicPr>
          <p:cNvPr id="7" name="Рисунок 6" descr="IMG_20190305_174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72816"/>
            <a:ext cx="4104456" cy="3312368"/>
          </a:xfrm>
          <a:prstGeom prst="flowChartAlternateProcess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764704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 «Ложки для Антошки»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283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administrator</cp:lastModifiedBy>
  <cp:revision>81</cp:revision>
  <dcterms:created xsi:type="dcterms:W3CDTF">2019-03-27T07:48:28Z</dcterms:created>
  <dcterms:modified xsi:type="dcterms:W3CDTF">2025-09-23T13:00:47Z</dcterms:modified>
</cp:coreProperties>
</file>