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1" r:id="rId3"/>
    <p:sldId id="282" r:id="rId4"/>
    <p:sldId id="257" r:id="rId5"/>
    <p:sldId id="258" r:id="rId6"/>
    <p:sldId id="279" r:id="rId7"/>
    <p:sldId id="259" r:id="rId8"/>
    <p:sldId id="263" r:id="rId9"/>
    <p:sldId id="260" r:id="rId10"/>
    <p:sldId id="278" r:id="rId11"/>
    <p:sldId id="264" r:id="rId12"/>
    <p:sldId id="265" r:id="rId13"/>
    <p:sldId id="268" r:id="rId14"/>
    <p:sldId id="269" r:id="rId15"/>
    <p:sldId id="271" r:id="rId16"/>
    <p:sldId id="270" r:id="rId17"/>
    <p:sldId id="262" r:id="rId18"/>
    <p:sldId id="261" r:id="rId19"/>
    <p:sldId id="273" r:id="rId20"/>
    <p:sldId id="274" r:id="rId21"/>
    <p:sldId id="275" r:id="rId22"/>
    <p:sldId id="266" r:id="rId23"/>
    <p:sldId id="276" r:id="rId24"/>
    <p:sldId id="27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3D6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5264F5-E706-456B-931D-B5BCB5DAB04C}" type="datetimeFigureOut">
              <a:rPr lang="ru-RU" smtClean="0"/>
              <a:pPr/>
              <a:t>23.09.2025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F64B3D-B1E7-4E83-A734-4605E8E07AB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8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0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5.jpe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31640" y="692696"/>
            <a:ext cx="6984776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по теме:</a:t>
            </a:r>
          </a:p>
          <a:p>
            <a:pPr algn="ctr"/>
            <a:r>
              <a:rPr lang="ru-RU" sz="54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«Деревянная Ложка»</a:t>
            </a:r>
          </a:p>
          <a:p>
            <a:pPr algn="ctr"/>
            <a:r>
              <a:rPr lang="ru-RU" sz="3200" dirty="0" smtClean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(для детей 4-5 лет)  </a:t>
            </a:r>
          </a:p>
        </p:txBody>
      </p:sp>
      <p:pic>
        <p:nvPicPr>
          <p:cNvPr id="8" name="Рисунок 7" descr="s120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539552" y="2780928"/>
            <a:ext cx="4032448" cy="2555936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DSCN140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84784"/>
            <a:ext cx="4139952" cy="4032448"/>
          </a:xfrm>
          <a:prstGeom prst="flowChartAlternateProcess">
            <a:avLst/>
          </a:prstGeom>
        </p:spPr>
      </p:pic>
      <p:pic>
        <p:nvPicPr>
          <p:cNvPr id="7" name="Рисунок 6" descr="DSCN140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556792"/>
            <a:ext cx="4032448" cy="3888432"/>
          </a:xfrm>
          <a:prstGeom prst="flowChartAlternateProcess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971600" y="548680"/>
            <a:ext cx="763284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Аппликация «Ложечки»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DSCN14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196752"/>
            <a:ext cx="4104456" cy="3960440"/>
          </a:xfrm>
          <a:prstGeom prst="flowChartAlternateProcess">
            <a:avLst/>
          </a:prstGeom>
        </p:spPr>
      </p:pic>
      <p:pic>
        <p:nvPicPr>
          <p:cNvPr id="6" name="Рисунок 5" descr="DSCN142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572000" y="1052736"/>
            <a:ext cx="4320480" cy="4104456"/>
          </a:xfrm>
          <a:prstGeom prst="flowChartAlternateProcess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51520" y="764704"/>
            <a:ext cx="842493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319_12213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10800000">
            <a:off x="4644008" y="1124744"/>
            <a:ext cx="4193999" cy="3764606"/>
          </a:xfrm>
          <a:prstGeom prst="flowChartAlternateProcess">
            <a:avLst/>
          </a:prstGeom>
        </p:spPr>
      </p:pic>
      <p:pic>
        <p:nvPicPr>
          <p:cNvPr id="7" name="Рисунок 6" descr="DSCN1424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323528" y="1052736"/>
            <a:ext cx="4176464" cy="3816424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DSCN143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772816"/>
            <a:ext cx="4128459" cy="3240360"/>
          </a:xfrm>
          <a:prstGeom prst="flowChartAlternateProcess">
            <a:avLst/>
          </a:prstGeom>
        </p:spPr>
      </p:pic>
      <p:pic>
        <p:nvPicPr>
          <p:cNvPr id="13" name="Рисунок 12" descr="DSCN145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700808"/>
            <a:ext cx="4176464" cy="3158970"/>
          </a:xfrm>
          <a:prstGeom prst="flowChartAlternateProcess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971600" y="764704"/>
            <a:ext cx="698477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Лепка из соленого теста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DSCN146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95537" y="3501008"/>
            <a:ext cx="4032448" cy="3068960"/>
          </a:xfrm>
          <a:prstGeom prst="flowChartAlternateProcess">
            <a:avLst/>
          </a:prstGeom>
        </p:spPr>
      </p:pic>
      <p:pic>
        <p:nvPicPr>
          <p:cNvPr id="10" name="Рисунок 9" descr="DSCN147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7544" y="620688"/>
            <a:ext cx="4067944" cy="2870938"/>
          </a:xfrm>
          <a:prstGeom prst="flowChartAlternateProcess">
            <a:avLst/>
          </a:prstGeom>
        </p:spPr>
      </p:pic>
      <p:pic>
        <p:nvPicPr>
          <p:cNvPr id="11" name="Рисунок 10" descr="DSCN1474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788024" y="620688"/>
            <a:ext cx="3960440" cy="2808312"/>
          </a:xfrm>
          <a:prstGeom prst="flowChartAlternateProcess">
            <a:avLst/>
          </a:prstGeom>
        </p:spPr>
      </p:pic>
      <p:pic>
        <p:nvPicPr>
          <p:cNvPr id="13" name="Рисунок 12" descr="DSCN1495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4716016" y="3573016"/>
            <a:ext cx="4139952" cy="3024336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329_1732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15616" y="1628800"/>
            <a:ext cx="6840760" cy="4032448"/>
          </a:xfrm>
          <a:prstGeom prst="flowChartAlternateProcess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5576" y="332656"/>
            <a:ext cx="792088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Совместно с детьми были</a:t>
            </a:r>
            <a:b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изготовлены куклы на ложке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_20190329_173720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683568" y="836712"/>
            <a:ext cx="8027368" cy="4392488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327_15401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467544" y="1916832"/>
            <a:ext cx="4176464" cy="3240360"/>
          </a:xfrm>
          <a:prstGeom prst="flowChartAlternateProcess">
            <a:avLst/>
          </a:prstGeom>
        </p:spPr>
      </p:pic>
      <p:pic>
        <p:nvPicPr>
          <p:cNvPr id="6" name="Рисунок 5" descr="IMG_20190327_153916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4716016" y="1916832"/>
            <a:ext cx="4140968" cy="3240360"/>
          </a:xfrm>
          <a:prstGeom prst="flowChartAlternateProcess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539552" y="1052736"/>
            <a:ext cx="7848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Игра на ложках «Ложкари»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520" y="692696"/>
            <a:ext cx="8892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Использование ложки, как музыкального </a:t>
            </a:r>
            <a:r>
              <a:rPr lang="ru-RU" sz="28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инструмена</a:t>
            </a:r>
            <a:endParaRPr lang="ru-RU" sz="2800" dirty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_20190327_153433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251520" y="2060848"/>
            <a:ext cx="4086408" cy="3029846"/>
          </a:xfrm>
          <a:prstGeom prst="flowChartAlternateProcess">
            <a:avLst/>
          </a:prstGeom>
        </p:spPr>
      </p:pic>
      <p:pic>
        <p:nvPicPr>
          <p:cNvPr id="9" name="Рисунок 8" descr="IMG_20190327_153630.jpg"/>
          <p:cNvPicPr>
            <a:picLocks noChangeAspect="1"/>
          </p:cNvPicPr>
          <p:nvPr/>
        </p:nvPicPr>
        <p:blipFill>
          <a:blip r:embed="rId4" cstate="print">
            <a:lum bright="10000"/>
          </a:blip>
          <a:stretch>
            <a:fillRect/>
          </a:stretch>
        </p:blipFill>
        <p:spPr>
          <a:xfrm>
            <a:off x="4644008" y="1988840"/>
            <a:ext cx="4032448" cy="3223141"/>
          </a:xfrm>
          <a:prstGeom prst="flowChartAlternateProcess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611560" y="908720"/>
            <a:ext cx="79928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Игра « Пронеси не урони!»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95536" y="764704"/>
            <a:ext cx="8748464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</a:p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В результате реализации проекта:</a:t>
            </a:r>
          </a:p>
          <a:p>
            <a:r>
              <a:rPr lang="ru-RU" sz="3200" b="1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               Дети познакомились :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с устным народным творчеством (сказками,    </a:t>
            </a:r>
          </a:p>
          <a:p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ru-RU" sz="3200" dirty="0" err="1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загадками,стихами</a:t>
            </a: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, поговорками)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с разными видами народного искусства   </a:t>
            </a:r>
          </a:p>
          <a:p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 (хохломская роспись, гжель) 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техникой игры на ложках;</a:t>
            </a:r>
          </a:p>
          <a:p>
            <a:pPr>
              <a:buFont typeface="Arial" pitchFamily="34" charset="0"/>
              <a:buChar char="•"/>
            </a:pPr>
            <a:r>
              <a:rPr lang="ru-RU" sz="3200" dirty="0" smtClean="0">
                <a:solidFill>
                  <a:schemeClr val="tx2"/>
                </a:solidFill>
                <a:latin typeface="Times New Roman" pitchFamily="18" charset="0"/>
                <a:cs typeface="Times New Roman" pitchFamily="18" charset="0"/>
              </a:rPr>
              <a:t>   русскими народными играми;</a:t>
            </a:r>
          </a:p>
          <a:p>
            <a:pPr>
              <a:buFont typeface="Arial" pitchFamily="34" charset="0"/>
              <a:buChar char="•"/>
            </a:pPr>
            <a:endParaRPr lang="ru-RU" sz="3200" dirty="0" smtClean="0">
              <a:solidFill>
                <a:schemeClr val="tx2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193" name="Rectangle 1"/>
          <p:cNvSpPr>
            <a:spLocks noChangeArrowheads="1"/>
          </p:cNvSpPr>
          <p:nvPr/>
        </p:nvSpPr>
        <p:spPr bwMode="auto">
          <a:xfrm>
            <a:off x="0" y="4351310"/>
            <a:ext cx="914400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>
                <a:tab pos="457200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+mn-ea"/>
                <a:cs typeface="Times New Roman" pitchFamily="18" charset="0"/>
              </a:rPr>
              <a:t>. 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95536" y="548680"/>
            <a:ext cx="82809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8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Заключительный этап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 descr="img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329_1742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59632" y="1196752"/>
            <a:ext cx="6588224" cy="3867894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DSCN148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9592" y="980728"/>
            <a:ext cx="7164288" cy="4797152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306_07572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7544" y="1052736"/>
            <a:ext cx="3406510" cy="410445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283968" y="2132856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 работе с родителями была создана коллекция ложек .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_20190330_19300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921798">
            <a:off x="5030145" y="1732125"/>
            <a:ext cx="2877192" cy="3846590"/>
          </a:xfrm>
          <a:prstGeom prst="rect">
            <a:avLst/>
          </a:prstGeom>
        </p:spPr>
      </p:pic>
      <p:pic>
        <p:nvPicPr>
          <p:cNvPr id="7" name="Рисунок 6" descr="IMG_20190330_193107.jpg"/>
          <p:cNvPicPr>
            <a:picLocks noChangeAspect="1"/>
          </p:cNvPicPr>
          <p:nvPr/>
        </p:nvPicPr>
        <p:blipFill>
          <a:blip r:embed="rId4" cstate="print">
            <a:lum/>
          </a:blip>
          <a:stretch>
            <a:fillRect/>
          </a:stretch>
        </p:blipFill>
        <p:spPr>
          <a:xfrm rot="20993455">
            <a:off x="1219024" y="1575395"/>
            <a:ext cx="3019013" cy="3906812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0" y="692696"/>
            <a:ext cx="9144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6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Также, для нашей группы были созданы :</a:t>
            </a:r>
            <a:endParaRPr lang="ru-RU" sz="3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1988840"/>
            <a:ext cx="763284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    Спасибо </a:t>
            </a:r>
          </a:p>
          <a:p>
            <a:r>
              <a:rPr lang="ru-RU" sz="7200" i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за внимание!</a:t>
            </a:r>
            <a:endParaRPr lang="ru-RU" sz="7200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Содержимое 3" descr="img3ог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3999" cy="6858000"/>
          </a:xfrm>
        </p:spPr>
      </p:pic>
      <p:pic>
        <p:nvPicPr>
          <p:cNvPr id="5" name="Рисунок 4" descr="img3ог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0"/>
            <a:ext cx="54726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-828600" y="4305359"/>
            <a:ext cx="9972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                                  </a:t>
            </a:r>
            <a:r>
              <a:rPr kumimoji="0" lang="ru-RU" sz="3200" i="0" u="none" strike="noStrike" cap="none" normalizeH="0" dirty="0" smtClean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       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1A3D68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познакомиться  с приемами      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2800" dirty="0" smtClean="0">
                <a:solidFill>
                  <a:srgbClr val="1A3D68"/>
                </a:solidFill>
                <a:latin typeface="Arial" pitchFamily="34" charset="0"/>
                <a:ea typeface="Calibri" pitchFamily="34" charset="0"/>
                <a:cs typeface="Arial" pitchFamily="34" charset="0"/>
              </a:rPr>
              <a:t>                                          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rgbClr val="1A3D68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игры на ложках;</a:t>
            </a:r>
            <a:r>
              <a:rPr kumimoji="0" lang="ru-RU" sz="2800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.</a:t>
            </a:r>
            <a:endParaRPr kumimoji="0" lang="ru-RU" sz="280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6625" name="Rectangle 1"/>
          <p:cNvSpPr>
            <a:spLocks noChangeArrowheads="1"/>
          </p:cNvSpPr>
          <p:nvPr/>
        </p:nvSpPr>
        <p:spPr bwMode="auto">
          <a:xfrm>
            <a:off x="0" y="-357887"/>
            <a:ext cx="9144000" cy="57554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ru-RU" sz="2400" b="1" dirty="0"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2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Этапы работы: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2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44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Подготовительный </a:t>
            </a:r>
            <a:r>
              <a:rPr kumimoji="0" lang="ru-RU" sz="4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–</a:t>
            </a:r>
            <a:endParaRPr kumimoji="0" lang="ru-RU" sz="44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Подбор художественной литературы для чтения.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Подбор ложек, картинок и иллюстраций для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рассматривания с детьми.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Подбор для слушания с детьми народных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музыкальных произведений в исполнении ложкарей.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Подбор методической литературы для знакомства    </a:t>
            </a: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детей с русским народным костюмом, с промыслами.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683568" y="573796"/>
            <a:ext cx="7596336" cy="24314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Основной (практический):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4000" b="1" i="0" u="none" strike="noStrike" cap="none" normalizeH="0" baseline="0" dirty="0" smtClean="0">
              <a:ln>
                <a:noFill/>
              </a:ln>
              <a:effectLst/>
              <a:latin typeface="Times New Roman" pitchFamily="18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1465920"/>
            <a:ext cx="9144000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Чтение художественной литературы: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Кристиан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Пино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«История деревянной ложки» в сокращении, сказка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Жихарка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».</a:t>
            </a: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 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Просморт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cs typeface="Times New Roman" pitchFamily="18" charset="0"/>
              </a:rPr>
              <a:t> презентаций: «Деревянная ложка»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v"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Дидактические игры на классификацию: «Какая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бывает посуда», «Ложки разные бывают» (по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размеру), «Из чего ложечка?» (материал), «Для чего и  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lang="ru-RU" sz="2800" dirty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solidFill>
                  <a:srgbClr val="002060"/>
                </a:solidFill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  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почему?» (по назначению)…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00206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218_100451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251520" y="1700808"/>
            <a:ext cx="4104456" cy="3605910"/>
          </a:xfrm>
          <a:prstGeom prst="flowChartAlternateProcess">
            <a:avLst/>
          </a:prstGeom>
        </p:spPr>
      </p:pic>
      <p:pic>
        <p:nvPicPr>
          <p:cNvPr id="8" name="Рисунок 7" descr="IMG_20190218_10113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644008" y="1628800"/>
            <a:ext cx="4248472" cy="3600400"/>
          </a:xfrm>
          <a:prstGeom prst="flowChartAlternateProcess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1259632" y="620688"/>
            <a:ext cx="648072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«Раскрашивание ложек»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Рисунок 4" descr="IMG_20190218_10130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1412776"/>
            <a:ext cx="4273214" cy="3528392"/>
          </a:xfrm>
          <a:prstGeom prst="flowChartAlternateProcess">
            <a:avLst/>
          </a:prstGeom>
        </p:spPr>
      </p:pic>
      <p:pic>
        <p:nvPicPr>
          <p:cNvPr id="6" name="Рисунок 5" descr="IMG_20190218_102058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268760"/>
            <a:ext cx="4183526" cy="3533902"/>
          </a:xfrm>
          <a:prstGeom prst="flowChartAlternateProcess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9" name="Рисунок 8" descr="IMG_20190328_103918.jpg"/>
          <p:cNvPicPr>
            <a:picLocks noChangeAspect="1"/>
          </p:cNvPicPr>
          <p:nvPr/>
        </p:nvPicPr>
        <p:blipFill>
          <a:blip r:embed="rId3" cstate="print">
            <a:lum bright="10000"/>
          </a:blip>
          <a:stretch>
            <a:fillRect/>
          </a:stretch>
        </p:blipFill>
        <p:spPr>
          <a:xfrm>
            <a:off x="1475656" y="1916832"/>
            <a:ext cx="6192688" cy="3960440"/>
          </a:xfrm>
          <a:prstGeom prst="flowChartAlternateProcess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403648" y="476672"/>
            <a:ext cx="633670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  Коллективная работа</a:t>
            </a:r>
          </a:p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  «Солнечные ложечки»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Рисунок 3" descr="iA2R1ZWG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6" name="Рисунок 5" descr="IMG_20190305_173649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576" y="1772816"/>
            <a:ext cx="3672408" cy="3240360"/>
          </a:xfrm>
          <a:prstGeom prst="flowChartAlternateProcess">
            <a:avLst/>
          </a:prstGeom>
        </p:spPr>
      </p:pic>
      <p:pic>
        <p:nvPicPr>
          <p:cNvPr id="7" name="Рисунок 6" descr="IMG_20190305_17435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716016" y="1772816"/>
            <a:ext cx="4104456" cy="3312368"/>
          </a:xfrm>
          <a:prstGeom prst="flowChartAlternateProcess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71600" y="764704"/>
            <a:ext cx="72728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Лепка «Ложки для Антошки»</a:t>
            </a:r>
            <a:endParaRPr lang="ru-RU" sz="44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2732</TotalTime>
  <Words>283</Words>
  <Application>Microsoft Office PowerPoint</Application>
  <PresentationFormat>Экран (4:3)</PresentationFormat>
  <Paragraphs>54</Paragraphs>
  <Slides>24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9" baseType="lpstr">
      <vt:lpstr>Arial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Таня</dc:creator>
  <cp:lastModifiedBy>administrator</cp:lastModifiedBy>
  <cp:revision>81</cp:revision>
  <dcterms:created xsi:type="dcterms:W3CDTF">2019-03-27T07:48:28Z</dcterms:created>
  <dcterms:modified xsi:type="dcterms:W3CDTF">2025-09-23T13:00:47Z</dcterms:modified>
</cp:coreProperties>
</file>