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60648"/>
            <a:ext cx="7772400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Народные музыкальные инструменты Руси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8978" y="1924169"/>
            <a:ext cx="74431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Выводы: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1357298"/>
            <a:ext cx="85725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Появление разнохарактерных музыкальных инструментов объясняется связью творчества русского человека с различными сторонами общественного быта. Старинные народные обычаи, обряды и сопровождающие их песни дают представление о миропонимании народа.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Прошли многие годы, в течение которых появлялись новые инструменты. Сейчас в моде другие музыкальные стили, но хотелось бы верить, что интерес к исконно русской музыке не угаснет.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1" y="4786322"/>
            <a:ext cx="562792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Источники: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2214554"/>
            <a:ext cx="8429684" cy="3000396"/>
          </a:xfrm>
          <a:prstGeom prst="rect">
            <a:avLst/>
          </a:prstGeom>
        </p:spPr>
        <p:txBody>
          <a:bodyPr/>
          <a:lstStyle/>
          <a:p>
            <a:pPr lvl="1" indent="442913">
              <a:spcBef>
                <a:spcPct val="20000"/>
              </a:spcBef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Коненко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Ю. Русские инструменты [Электронный ресурс] //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http://folkinst.narod.ru/vargan.html</a:t>
            </a:r>
            <a:endParaRPr lang="ru-RU" sz="2000" dirty="0" smtClean="0"/>
          </a:p>
          <a:p>
            <a:pPr lvl="1" indent="442913">
              <a:spcBef>
                <a:spcPct val="20000"/>
              </a:spcBef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Осовицкая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З., Казаринова А. В мире музыки: Учебное пособие по музыкальной литературе. – М.; Музыка, 1999.</a:t>
            </a:r>
          </a:p>
          <a:p>
            <a:pPr lvl="1" indent="442913">
              <a:spcBef>
                <a:spcPct val="2000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Энциклопедический словарь юного музыканта. – М.; Педагогика, 1985.</a:t>
            </a:r>
          </a:p>
          <a:p>
            <a:pPr lvl="1" indent="442913">
              <a:spcBef>
                <a:spcPct val="2000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Васильев Ю. Рассказы о русских народных инструментах [Электронный ресурс] //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http://esoserver.narod.ru/Pagan/Muz_ins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642918"/>
            <a:ext cx="464915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643578"/>
            <a:ext cx="8143932" cy="62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836712"/>
            <a:ext cx="871543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Приобщение детей дошкольного возраста к русской народной культуре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с историей русских народных музыкальных инструментов;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звучанием русских народных инструментов;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эстетический вкус детей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музыкально-игровые импровизации, ритмическое чувство, моторику рук, динамический слух.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Закреплять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навыки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звукоизвлечения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музыкальных инструментах (ложки, трещотки, гусли, колокольчики);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 и любовь к русской народной музыке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916832"/>
            <a:ext cx="464915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428604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источнику звука принято разделять народные инструменты на следующие группы: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BSU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28992" y="1571612"/>
            <a:ext cx="2376488" cy="22336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221455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Духовые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64" y="214311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Ударные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643314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Пневматические язычковые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407194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Струнные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643578"/>
            <a:ext cx="8143932" cy="62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Струнные инструменты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5720" y="1500174"/>
            <a:ext cx="31781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Смычковые</a:t>
            </a:r>
          </a:p>
        </p:txBody>
      </p:sp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6143636" y="1500174"/>
            <a:ext cx="23574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Щипковые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00034" y="2214555"/>
            <a:ext cx="1463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гудок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500694" y="2214554"/>
            <a:ext cx="2035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балалайка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500694" y="4357694"/>
            <a:ext cx="2035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гусли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857620" y="3714752"/>
            <a:ext cx="2035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домра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547918"/>
            <a:ext cx="2214578" cy="253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54773">
            <a:off x="2714612" y="3857628"/>
            <a:ext cx="2639735" cy="211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643446"/>
            <a:ext cx="25717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042028"/>
            <a:ext cx="2638432" cy="232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85720" y="214313"/>
            <a:ext cx="33575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В. </a:t>
            </a:r>
            <a:r>
              <a:rPr lang="ru-RU" dirty="0" smtClean="0"/>
              <a:t>Васнецов «</a:t>
            </a:r>
            <a:r>
              <a:rPr lang="ru-RU" dirty="0"/>
              <a:t>Гусляры»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642917"/>
            <a:ext cx="4286280" cy="369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786314" y="5857892"/>
            <a:ext cx="4143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dirty="0">
                <a:cs typeface="Times New Roman" pitchFamily="18" charset="0"/>
              </a:rPr>
              <a:t>Н. Богданов-Бельский </a:t>
            </a:r>
          </a:p>
          <a:p>
            <a:pPr eaLnBrk="0" hangingPunct="0"/>
            <a:r>
              <a:rPr lang="ru-RU" dirty="0">
                <a:cs typeface="Times New Roman" pitchFamily="18" charset="0"/>
              </a:rPr>
              <a:t>«Дети. Игра на балалайке»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643182"/>
            <a:ext cx="4143404" cy="33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Духовые инструменты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0" y="1357313"/>
            <a:ext cx="2428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пастушеский </a:t>
            </a:r>
          </a:p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рожок</a:t>
            </a: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3143240" y="1428736"/>
            <a:ext cx="242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жалейка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6572265" y="1428736"/>
            <a:ext cx="1785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свирель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357158" y="4071942"/>
            <a:ext cx="242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кувиклы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4357686" y="4143380"/>
            <a:ext cx="242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варган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3116"/>
            <a:ext cx="2857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000240"/>
            <a:ext cx="23812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3103" y="2071678"/>
            <a:ext cx="232086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643446"/>
            <a:ext cx="166187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298544"/>
            <a:ext cx="1898987" cy="207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51"/>
            <a:ext cx="4000528" cy="460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357686" y="142852"/>
            <a:ext cx="3857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К. </a:t>
            </a:r>
            <a:r>
              <a:rPr lang="ru-RU" dirty="0" smtClean="0"/>
              <a:t>Коровин «Северная идиллия»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786454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Г. </a:t>
            </a:r>
            <a:r>
              <a:rPr lang="ru-RU" dirty="0" err="1" smtClean="0"/>
              <a:t>Семирадский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«Пастушок, </a:t>
            </a:r>
          </a:p>
          <a:p>
            <a:pPr algn="r"/>
            <a:r>
              <a:rPr lang="ru-RU" dirty="0" smtClean="0"/>
              <a:t>играющий на свирели»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681250"/>
            <a:ext cx="4214842" cy="404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Ударные инструменты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714480" y="1500174"/>
            <a:ext cx="242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ложки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6858016" y="1428736"/>
            <a:ext cx="1785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трещотки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428596" y="3857628"/>
            <a:ext cx="242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бубен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4357686" y="3786190"/>
            <a:ext cx="242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рубель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928802"/>
            <a:ext cx="2357454" cy="172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1714488"/>
            <a:ext cx="23812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500570"/>
            <a:ext cx="2564425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17869">
            <a:off x="4216730" y="4400068"/>
            <a:ext cx="3991015" cy="168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Пневматический язычковый инструмент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14282" y="1714488"/>
            <a:ext cx="242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баян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214554"/>
            <a:ext cx="2614547" cy="184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5786446" y="6215082"/>
            <a:ext cx="2956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Федот </a:t>
            </a:r>
            <a:r>
              <a:rPr lang="ru-RU" dirty="0" err="1" smtClean="0"/>
              <a:t>Сычков</a:t>
            </a:r>
            <a:r>
              <a:rPr lang="ru-RU" dirty="0" smtClean="0"/>
              <a:t>. «У околицы»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5655" y="1714488"/>
            <a:ext cx="5811425" cy="434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288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Times New Roman</vt:lpstr>
      <vt:lpstr>Тема Office</vt:lpstr>
      <vt:lpstr>Народные музыкальные инструменты Руси</vt:lpstr>
      <vt:lpstr>Презентация PowerPoint</vt:lpstr>
      <vt:lpstr>Презентация PowerPoint</vt:lpstr>
      <vt:lpstr>Струнные инструменты</vt:lpstr>
      <vt:lpstr>Презентация PowerPoint</vt:lpstr>
      <vt:lpstr>Духовые инструменты</vt:lpstr>
      <vt:lpstr>Презентация PowerPoint</vt:lpstr>
      <vt:lpstr>Ударные инструменты</vt:lpstr>
      <vt:lpstr>Пневматический язычковый инструмент</vt:lpstr>
      <vt:lpstr>Выводы:</vt:lpstr>
      <vt:lpstr>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музыкальные инструменты Руси</dc:title>
  <dc:creator>User</dc:creator>
  <cp:lastModifiedBy>administrator</cp:lastModifiedBy>
  <cp:revision>26</cp:revision>
  <dcterms:created xsi:type="dcterms:W3CDTF">2013-12-06T04:50:25Z</dcterms:created>
  <dcterms:modified xsi:type="dcterms:W3CDTF">2025-09-23T13:33:53Z</dcterms:modified>
</cp:coreProperties>
</file>